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能源研究院logo-0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6990"/>
            <a:ext cx="3716655" cy="656590"/>
          </a:xfrm>
          <a:prstGeom prst="rect">
            <a:avLst/>
          </a:prstGeom>
        </p:spPr>
      </p:pic>
      <p:cxnSp>
        <p:nvCxnSpPr>
          <p:cNvPr id="24" name="直接连接符 23"/>
          <p:cNvCxnSpPr/>
          <p:nvPr userDrawn="1"/>
        </p:nvCxnSpPr>
        <p:spPr>
          <a:xfrm>
            <a:off x="271939" y="703580"/>
            <a:ext cx="838200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矩形 24"/>
          <p:cNvSpPr/>
          <p:nvPr userDrawn="1"/>
        </p:nvSpPr>
        <p:spPr>
          <a:xfrm>
            <a:off x="-22860" y="6495415"/>
            <a:ext cx="9167336" cy="360680"/>
          </a:xfrm>
          <a:prstGeom prst="rect">
            <a:avLst/>
          </a:prstGeom>
          <a:gradFill>
            <a:gsLst>
              <a:gs pos="4000">
                <a:srgbClr val="00B050"/>
              </a:gs>
              <a:gs pos="95000">
                <a:srgbClr val="0070C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yutingji</dc:creator>
  <cp:lastModifiedBy>kiko</cp:lastModifiedBy>
  <cp:revision>2</cp:revision>
  <dcterms:created xsi:type="dcterms:W3CDTF">2020-06-16T05:59:00Z</dcterms:created>
  <dcterms:modified xsi:type="dcterms:W3CDTF">2021-03-16T02:34:59Z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