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图片 21" descr="能源研究院logo-0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15" y="-17780"/>
            <a:ext cx="4955540" cy="824230"/>
          </a:xfrm>
          <a:prstGeom prst="rect">
            <a:avLst/>
          </a:prstGeom>
        </p:spPr>
      </p:pic>
      <p:cxnSp>
        <p:nvCxnSpPr>
          <p:cNvPr id="24" name="直接连接符 23"/>
          <p:cNvCxnSpPr/>
          <p:nvPr userDrawn="1"/>
        </p:nvCxnSpPr>
        <p:spPr>
          <a:xfrm>
            <a:off x="362585" y="806450"/>
            <a:ext cx="11176000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5" name="矩形 24"/>
          <p:cNvSpPr/>
          <p:nvPr userDrawn="1"/>
        </p:nvSpPr>
        <p:spPr>
          <a:xfrm>
            <a:off x="-30480" y="6495415"/>
            <a:ext cx="12223115" cy="360680"/>
          </a:xfrm>
          <a:prstGeom prst="rect">
            <a:avLst/>
          </a:prstGeom>
          <a:gradFill>
            <a:gsLst>
              <a:gs pos="4000">
                <a:srgbClr val="00B050"/>
              </a:gs>
              <a:gs pos="95000">
                <a:srgbClr val="0070C0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9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文字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方正书宋_GBK</vt:lpstr>
      <vt:lpstr>Wingdings</vt:lpstr>
      <vt:lpstr>宋体</vt:lpstr>
      <vt:lpstr>Arial Unicode MS</vt:lpstr>
      <vt:lpstr>Calibri Light</vt:lpstr>
      <vt:lpstr>Helvetica Neue</vt:lpstr>
      <vt:lpstr>汉仪书宋二KW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yutingji</dc:creator>
  <cp:lastModifiedBy>yutingji</cp:lastModifiedBy>
  <cp:revision>1</cp:revision>
  <dcterms:created xsi:type="dcterms:W3CDTF">2020-06-16T05:59:48Z</dcterms:created>
  <dcterms:modified xsi:type="dcterms:W3CDTF">2020-06-16T05:59:48Z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2052-2.1.2.3417</vt:lpwstr>
  </property>
</Properties>
</file>